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45325" cy="934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37" autoAdjust="0"/>
  </p:normalViewPr>
  <p:slideViewPr>
    <p:cSldViewPr>
      <p:cViewPr>
        <p:scale>
          <a:sx n="87" d="100"/>
          <a:sy n="87" d="100"/>
        </p:scale>
        <p:origin x="-2412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975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975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24E2DF-3887-4913-8AF6-46E2A6381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0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67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850" y="4438650"/>
            <a:ext cx="56356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831" rIns="93662" bIns="46831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0DDB7-1B0C-4E3B-A6E5-39319DFDF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1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DEFEE-D776-4C7D-9D6A-10901DF04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8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F34B2-A517-4319-B7A1-6B70272FA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2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BA518-13D3-4023-8131-7A7318CD1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0E36C-D8FF-447B-AED7-B4DCCBF60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2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F08A5-1D13-4E2D-9A51-94B6E004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3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F6774-C4C0-4465-BD21-5022218DC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3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39A44-A3A1-4DE3-821E-5ECF8A352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3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55000-2D8D-44CE-A70E-6949FE65B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9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2D2D-37EE-43E2-84C2-84A684EFF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5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6C486-981B-45BA-8BAB-46C952D02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1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B6A81F49-C4AB-4359-82FB-301AB5399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1"/>
          <p:cNvGrpSpPr>
            <a:grpSpLocks/>
          </p:cNvGrpSpPr>
          <p:nvPr/>
        </p:nvGrpSpPr>
        <p:grpSpPr bwMode="auto">
          <a:xfrm rot="10800000">
            <a:off x="0" y="0"/>
            <a:ext cx="9144000" cy="6858000"/>
            <a:chOff x="0" y="0"/>
            <a:chExt cx="9144000" cy="6858000"/>
          </a:xfrm>
        </p:grpSpPr>
        <p:sp>
          <p:nvSpPr>
            <p:cNvPr id="2063" name="Rectangle 8"/>
            <p:cNvSpPr>
              <a:spLocks noChangeArrowheads="1"/>
            </p:cNvSpPr>
            <p:nvPr/>
          </p:nvSpPr>
          <p:spPr bwMode="auto">
            <a:xfrm>
              <a:off x="4114800" y="234950"/>
              <a:ext cx="9144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64" name="Rectangle 9"/>
            <p:cNvSpPr>
              <a:spLocks noChangeArrowheads="1"/>
            </p:cNvSpPr>
            <p:nvPr/>
          </p:nvSpPr>
          <p:spPr bwMode="auto">
            <a:xfrm rot="10800000">
              <a:off x="4175125" y="250825"/>
              <a:ext cx="787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charset="0"/>
                </a:rPr>
                <a:t>Podium</a:t>
              </a:r>
            </a:p>
          </p:txBody>
        </p:sp>
        <p:sp>
          <p:nvSpPr>
            <p:cNvPr id="2065" name="Rectangle 188"/>
            <p:cNvSpPr>
              <a:spLocks noChangeArrowheads="1"/>
            </p:cNvSpPr>
            <p:nvPr/>
          </p:nvSpPr>
          <p:spPr bwMode="auto">
            <a:xfrm>
              <a:off x="0" y="6019800"/>
              <a:ext cx="1143000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66" name="Line 189"/>
            <p:cNvSpPr>
              <a:spLocks noChangeShapeType="1"/>
            </p:cNvSpPr>
            <p:nvPr/>
          </p:nvSpPr>
          <p:spPr bwMode="auto">
            <a:xfrm>
              <a:off x="0" y="6019800"/>
              <a:ext cx="8382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Rectangle 190"/>
            <p:cNvSpPr>
              <a:spLocks noChangeArrowheads="1"/>
            </p:cNvSpPr>
            <p:nvPr/>
          </p:nvSpPr>
          <p:spPr bwMode="auto">
            <a:xfrm>
              <a:off x="8001000" y="6019800"/>
              <a:ext cx="1143000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68" name="Line 191"/>
            <p:cNvSpPr>
              <a:spLocks noChangeShapeType="1"/>
            </p:cNvSpPr>
            <p:nvPr/>
          </p:nvSpPr>
          <p:spPr bwMode="auto">
            <a:xfrm flipH="1" flipV="1">
              <a:off x="8001000" y="6019800"/>
              <a:ext cx="68580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192"/>
            <p:cNvSpPr>
              <a:spLocks noChangeShapeType="1"/>
            </p:cNvSpPr>
            <p:nvPr/>
          </p:nvSpPr>
          <p:spPr bwMode="auto">
            <a:xfrm>
              <a:off x="8915400" y="6019800"/>
              <a:ext cx="0" cy="838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Rectangle 193"/>
            <p:cNvSpPr>
              <a:spLocks noChangeArrowheads="1"/>
            </p:cNvSpPr>
            <p:nvPr/>
          </p:nvSpPr>
          <p:spPr bwMode="auto">
            <a:xfrm>
              <a:off x="4343400" y="6248400"/>
              <a:ext cx="533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71" name="Line 194"/>
            <p:cNvSpPr>
              <a:spLocks noChangeShapeType="1"/>
            </p:cNvSpPr>
            <p:nvPr/>
          </p:nvSpPr>
          <p:spPr bwMode="auto">
            <a:xfrm flipH="1" flipV="1">
              <a:off x="457200" y="0"/>
              <a:ext cx="3048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95"/>
            <p:cNvSpPr>
              <a:spLocks noChangeShapeType="1"/>
            </p:cNvSpPr>
            <p:nvPr/>
          </p:nvSpPr>
          <p:spPr bwMode="auto">
            <a:xfrm flipH="1">
              <a:off x="8305800" y="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Rectangle 196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74" name="TextBox 110"/>
            <p:cNvSpPr txBox="1">
              <a:spLocks noChangeArrowheads="1"/>
            </p:cNvSpPr>
            <p:nvPr/>
          </p:nvSpPr>
          <p:spPr bwMode="auto">
            <a:xfrm rot="10800000">
              <a:off x="4876800" y="6400800"/>
              <a:ext cx="160972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charset="0"/>
                </a:rPr>
                <a:t>Sound System/Computer</a:t>
              </a:r>
            </a:p>
          </p:txBody>
        </p:sp>
      </p:grpSp>
      <p:sp>
        <p:nvSpPr>
          <p:cNvPr id="2051" name="TextBox 163"/>
          <p:cNvSpPr txBox="1">
            <a:spLocks noChangeArrowheads="1"/>
          </p:cNvSpPr>
          <p:nvPr/>
        </p:nvSpPr>
        <p:spPr bwMode="auto">
          <a:xfrm>
            <a:off x="990600" y="3983038"/>
            <a:ext cx="102076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charset="0"/>
              </a:rPr>
              <a:t>Rebekah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Table Cha 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</p:txBody>
      </p:sp>
      <p:sp>
        <p:nvSpPr>
          <p:cNvPr id="2052" name="TextBox 164"/>
          <p:cNvSpPr txBox="1">
            <a:spLocks noChangeArrowheads="1"/>
          </p:cNvSpPr>
          <p:nvPr/>
        </p:nvSpPr>
        <p:spPr bwMode="auto">
          <a:xfrm>
            <a:off x="838200" y="1316038"/>
            <a:ext cx="102076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charset="0"/>
              </a:rPr>
              <a:t>Elizabeth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Table Cha 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</p:txBody>
      </p:sp>
      <p:sp>
        <p:nvSpPr>
          <p:cNvPr id="2053" name="TextBox 165"/>
          <p:cNvSpPr txBox="1">
            <a:spLocks noChangeArrowheads="1"/>
          </p:cNvSpPr>
          <p:nvPr/>
        </p:nvSpPr>
        <p:spPr bwMode="auto">
          <a:xfrm>
            <a:off x="3756025" y="3830638"/>
            <a:ext cx="102076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charset="0"/>
              </a:rPr>
              <a:t>Sarah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Table Cha 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</p:txBody>
      </p:sp>
      <p:sp>
        <p:nvSpPr>
          <p:cNvPr id="2054" name="TextBox 166"/>
          <p:cNvSpPr txBox="1">
            <a:spLocks noChangeArrowheads="1"/>
          </p:cNvSpPr>
          <p:nvPr/>
        </p:nvSpPr>
        <p:spPr bwMode="auto">
          <a:xfrm>
            <a:off x="3603625" y="1468438"/>
            <a:ext cx="102076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charset="0"/>
              </a:rPr>
              <a:t>Rachel</a:t>
            </a:r>
            <a:r>
              <a:rPr lang="en-US" altLang="en-US" sz="1200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Table Cha 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</p:txBody>
      </p:sp>
      <p:sp>
        <p:nvSpPr>
          <p:cNvPr id="2055" name="TextBox 167"/>
          <p:cNvSpPr txBox="1">
            <a:spLocks noChangeArrowheads="1"/>
          </p:cNvSpPr>
          <p:nvPr/>
        </p:nvSpPr>
        <p:spPr bwMode="auto">
          <a:xfrm>
            <a:off x="6553200" y="4005263"/>
            <a:ext cx="10207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charset="0"/>
              </a:rPr>
              <a:t>Esther</a:t>
            </a:r>
            <a:endParaRPr lang="en-US" altLang="en-US" sz="12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Table Cha 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</p:txBody>
      </p:sp>
      <p:sp>
        <p:nvSpPr>
          <p:cNvPr id="2056" name="TextBox 168"/>
          <p:cNvSpPr txBox="1">
            <a:spLocks noChangeArrowheads="1"/>
          </p:cNvSpPr>
          <p:nvPr/>
        </p:nvSpPr>
        <p:spPr bwMode="auto">
          <a:xfrm>
            <a:off x="6332538" y="1316038"/>
            <a:ext cx="102076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charset="0"/>
              </a:rPr>
              <a:t>Ruth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Table Cha 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()</a:t>
            </a:r>
          </a:p>
        </p:txBody>
      </p:sp>
      <p:sp>
        <p:nvSpPr>
          <p:cNvPr id="2057" name="Oval 169"/>
          <p:cNvSpPr>
            <a:spLocks noChangeArrowheads="1"/>
          </p:cNvSpPr>
          <p:nvPr/>
        </p:nvSpPr>
        <p:spPr bwMode="auto">
          <a:xfrm>
            <a:off x="381000" y="1143000"/>
            <a:ext cx="2667000" cy="2286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8" name="Oval 170"/>
          <p:cNvSpPr>
            <a:spLocks noChangeArrowheads="1"/>
          </p:cNvSpPr>
          <p:nvPr/>
        </p:nvSpPr>
        <p:spPr bwMode="auto">
          <a:xfrm>
            <a:off x="381000" y="3810000"/>
            <a:ext cx="2667000" cy="2286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9" name="Oval 171"/>
          <p:cNvSpPr>
            <a:spLocks noChangeArrowheads="1"/>
          </p:cNvSpPr>
          <p:nvPr/>
        </p:nvSpPr>
        <p:spPr bwMode="auto">
          <a:xfrm>
            <a:off x="3124200" y="1295400"/>
            <a:ext cx="2667000" cy="2286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60" name="Oval 172"/>
          <p:cNvSpPr>
            <a:spLocks noChangeArrowheads="1"/>
          </p:cNvSpPr>
          <p:nvPr/>
        </p:nvSpPr>
        <p:spPr bwMode="auto">
          <a:xfrm>
            <a:off x="3124200" y="3657600"/>
            <a:ext cx="2667000" cy="2286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61" name="Oval 173"/>
          <p:cNvSpPr>
            <a:spLocks noChangeArrowheads="1"/>
          </p:cNvSpPr>
          <p:nvPr/>
        </p:nvSpPr>
        <p:spPr bwMode="auto">
          <a:xfrm>
            <a:off x="6019800" y="3886200"/>
            <a:ext cx="2667000" cy="2286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62" name="Oval 174"/>
          <p:cNvSpPr>
            <a:spLocks noChangeArrowheads="1"/>
          </p:cNvSpPr>
          <p:nvPr/>
        </p:nvSpPr>
        <p:spPr bwMode="auto">
          <a:xfrm>
            <a:off x="5867400" y="1143000"/>
            <a:ext cx="2667000" cy="2286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75</Words>
  <Application>Microsoft Office PowerPoint</Application>
  <PresentationFormat>On-screen Show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Sequoyah Nuclear Plant</dc:creator>
  <cp:lastModifiedBy>Dennis R. Matthews</cp:lastModifiedBy>
  <cp:revision>31</cp:revision>
  <dcterms:created xsi:type="dcterms:W3CDTF">2001-12-11T19:08:27Z</dcterms:created>
  <dcterms:modified xsi:type="dcterms:W3CDTF">2014-09-28T20:29:35Z</dcterms:modified>
</cp:coreProperties>
</file>