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37" autoAdjust="0"/>
  </p:normalViewPr>
  <p:slideViewPr>
    <p:cSldViewPr>
      <p:cViewPr>
        <p:scale>
          <a:sx n="87" d="100"/>
          <a:sy n="87" d="100"/>
        </p:scale>
        <p:origin x="-2412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A71B0B1-BCE9-4868-8D57-F62D50A00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0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96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4438650"/>
            <a:ext cx="56356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831" rIns="93662" bIns="46831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387A-5858-4146-AA11-F031F2DD2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858B-846E-4B09-BB2E-C6420D8AD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0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C32B7-5CF3-4D05-AB0F-46D6472C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B4CF3-8EDB-47F8-8607-2424AE0AB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9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7891-AB19-44EF-AEC9-6307CDED1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4D395-3DF0-42B4-AFE7-1DD2FE008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5EA3-F483-46B8-8B4C-682497A2D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F1AE5-07BC-402A-A584-58F8A8DBA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5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E0AF7-67CB-433B-928E-4E036D4C2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0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252B-E15B-4781-B42D-62CCA1E80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5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9E27-C0C8-4C48-BEB5-ADBB4B33D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6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D5CBB940-728B-40BF-A5BE-25A1C7E3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1"/>
          <p:cNvGrpSpPr>
            <a:grpSpLocks/>
          </p:cNvGrpSpPr>
          <p:nvPr/>
        </p:nvGrpSpPr>
        <p:grpSpPr bwMode="auto">
          <a:xfrm rot="10800000">
            <a:off x="0" y="0"/>
            <a:ext cx="9144000" cy="6858000"/>
            <a:chOff x="0" y="0"/>
            <a:chExt cx="9144000" cy="6858000"/>
          </a:xfrm>
        </p:grpSpPr>
        <p:sp>
          <p:nvSpPr>
            <p:cNvPr id="2063" name="Rectangle 8"/>
            <p:cNvSpPr>
              <a:spLocks noChangeArrowheads="1"/>
            </p:cNvSpPr>
            <p:nvPr/>
          </p:nvSpPr>
          <p:spPr bwMode="auto">
            <a:xfrm>
              <a:off x="4114800" y="234950"/>
              <a:ext cx="9144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64" name="Rectangle 9"/>
            <p:cNvSpPr>
              <a:spLocks noChangeArrowheads="1"/>
            </p:cNvSpPr>
            <p:nvPr/>
          </p:nvSpPr>
          <p:spPr bwMode="auto">
            <a:xfrm rot="10800000">
              <a:off x="4175125" y="250825"/>
              <a:ext cx="787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1400">
                  <a:latin typeface="Arial" charset="0"/>
                </a:rPr>
                <a:t>Podium</a:t>
              </a:r>
            </a:p>
          </p:txBody>
        </p:sp>
        <p:sp>
          <p:nvSpPr>
            <p:cNvPr id="2065" name="Rectangle 188"/>
            <p:cNvSpPr>
              <a:spLocks noChangeArrowheads="1"/>
            </p:cNvSpPr>
            <p:nvPr/>
          </p:nvSpPr>
          <p:spPr bwMode="auto">
            <a:xfrm>
              <a:off x="0" y="6019800"/>
              <a:ext cx="11430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66" name="Line 189"/>
            <p:cNvSpPr>
              <a:spLocks noChangeShapeType="1"/>
            </p:cNvSpPr>
            <p:nvPr/>
          </p:nvSpPr>
          <p:spPr bwMode="auto">
            <a:xfrm>
              <a:off x="0" y="6019800"/>
              <a:ext cx="8382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Rectangle 190"/>
            <p:cNvSpPr>
              <a:spLocks noChangeArrowheads="1"/>
            </p:cNvSpPr>
            <p:nvPr/>
          </p:nvSpPr>
          <p:spPr bwMode="auto">
            <a:xfrm>
              <a:off x="8001000" y="6019800"/>
              <a:ext cx="11430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68" name="Line 191"/>
            <p:cNvSpPr>
              <a:spLocks noChangeShapeType="1"/>
            </p:cNvSpPr>
            <p:nvPr/>
          </p:nvSpPr>
          <p:spPr bwMode="auto">
            <a:xfrm flipH="1" flipV="1">
              <a:off x="8001000" y="6019800"/>
              <a:ext cx="68580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192"/>
            <p:cNvSpPr>
              <a:spLocks noChangeShapeType="1"/>
            </p:cNvSpPr>
            <p:nvPr/>
          </p:nvSpPr>
          <p:spPr bwMode="auto">
            <a:xfrm>
              <a:off x="8915400" y="6019800"/>
              <a:ext cx="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Rectangle 193"/>
            <p:cNvSpPr>
              <a:spLocks noChangeArrowheads="1"/>
            </p:cNvSpPr>
            <p:nvPr/>
          </p:nvSpPr>
          <p:spPr bwMode="auto">
            <a:xfrm>
              <a:off x="4343400" y="6248400"/>
              <a:ext cx="533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71" name="Line 194"/>
            <p:cNvSpPr>
              <a:spLocks noChangeShapeType="1"/>
            </p:cNvSpPr>
            <p:nvPr/>
          </p:nvSpPr>
          <p:spPr bwMode="auto">
            <a:xfrm flipH="1" flipV="1">
              <a:off x="457200" y="0"/>
              <a:ext cx="3048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95"/>
            <p:cNvSpPr>
              <a:spLocks noChangeShapeType="1"/>
            </p:cNvSpPr>
            <p:nvPr/>
          </p:nvSpPr>
          <p:spPr bwMode="auto">
            <a:xfrm flipH="1">
              <a:off x="8305800" y="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Rectangle 196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074" name="TextBox 110"/>
            <p:cNvSpPr txBox="1">
              <a:spLocks noChangeArrowheads="1"/>
            </p:cNvSpPr>
            <p:nvPr/>
          </p:nvSpPr>
          <p:spPr bwMode="auto">
            <a:xfrm rot="10800000">
              <a:off x="4876800" y="6400800"/>
              <a:ext cx="160972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000">
                  <a:latin typeface="Arial" charset="0"/>
                </a:rPr>
                <a:t>Sound System/Computer</a:t>
              </a:r>
            </a:p>
          </p:txBody>
        </p:sp>
      </p:grpSp>
      <p:sp>
        <p:nvSpPr>
          <p:cNvPr id="2051" name="TextBox 163"/>
          <p:cNvSpPr txBox="1">
            <a:spLocks noChangeArrowheads="1"/>
          </p:cNvSpPr>
          <p:nvPr/>
        </p:nvSpPr>
        <p:spPr bwMode="auto">
          <a:xfrm>
            <a:off x="990600" y="3913188"/>
            <a:ext cx="10207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Arial" charset="0"/>
              </a:rPr>
              <a:t>LUKE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2" name="TextBox 164"/>
          <p:cNvSpPr txBox="1">
            <a:spLocks noChangeArrowheads="1"/>
          </p:cNvSpPr>
          <p:nvPr/>
        </p:nvSpPr>
        <p:spPr bwMode="auto">
          <a:xfrm>
            <a:off x="990600" y="1295400"/>
            <a:ext cx="10207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Arial" charset="0"/>
              </a:rPr>
              <a:t>Peter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3" name="TextBox 165"/>
          <p:cNvSpPr txBox="1">
            <a:spLocks noChangeArrowheads="1"/>
          </p:cNvSpPr>
          <p:nvPr/>
        </p:nvSpPr>
        <p:spPr bwMode="auto">
          <a:xfrm>
            <a:off x="3790950" y="3821113"/>
            <a:ext cx="10207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Arial" charset="0"/>
              </a:rPr>
              <a:t>John</a:t>
            </a:r>
            <a:endParaRPr lang="en-US" altLang="en-US" sz="1200">
              <a:latin typeface="Arial" charset="0"/>
            </a:endParaRPr>
          </a:p>
          <a:p>
            <a:pPr eaLnBrk="1" hangingPunct="1"/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4" name="TextBox 166"/>
          <p:cNvSpPr txBox="1">
            <a:spLocks noChangeArrowheads="1"/>
          </p:cNvSpPr>
          <p:nvPr/>
        </p:nvSpPr>
        <p:spPr bwMode="auto">
          <a:xfrm>
            <a:off x="3757613" y="1468438"/>
            <a:ext cx="10191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Arial" charset="0"/>
              </a:rPr>
              <a:t>Matthew</a:t>
            </a:r>
            <a:endParaRPr lang="en-US" altLang="en-US" sz="1200">
              <a:latin typeface="Arial" charset="0"/>
            </a:endParaRPr>
          </a:p>
          <a:p>
            <a:pPr eaLnBrk="1" hangingPunct="1"/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5" name="TextBox 167"/>
          <p:cNvSpPr txBox="1">
            <a:spLocks noChangeArrowheads="1"/>
          </p:cNvSpPr>
          <p:nvPr/>
        </p:nvSpPr>
        <p:spPr bwMode="auto">
          <a:xfrm>
            <a:off x="6757988" y="4005263"/>
            <a:ext cx="10207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Arial" charset="0"/>
              </a:rPr>
              <a:t>Mark</a:t>
            </a:r>
            <a:endParaRPr lang="en-US" altLang="en-US" sz="1200">
              <a:latin typeface="Arial" charset="0"/>
            </a:endParaRPr>
          </a:p>
          <a:p>
            <a:pPr eaLnBrk="1" hangingPunct="1"/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 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6" name="TextBox 168"/>
          <p:cNvSpPr txBox="1">
            <a:spLocks noChangeArrowheads="1"/>
          </p:cNvSpPr>
          <p:nvPr/>
        </p:nvSpPr>
        <p:spPr bwMode="auto">
          <a:xfrm>
            <a:off x="6511925" y="1316038"/>
            <a:ext cx="10191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>
                <a:latin typeface="Arial" charset="0"/>
              </a:rPr>
              <a:t>Paul</a:t>
            </a:r>
            <a:endParaRPr lang="en-US" altLang="en-US" sz="1200">
              <a:latin typeface="Arial" charset="0"/>
            </a:endParaRPr>
          </a:p>
          <a:p>
            <a:pPr eaLnBrk="1" hangingPunct="1"/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/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7" name="Oval 169"/>
          <p:cNvSpPr>
            <a:spLocks noChangeArrowheads="1"/>
          </p:cNvSpPr>
          <p:nvPr/>
        </p:nvSpPr>
        <p:spPr bwMode="auto">
          <a:xfrm>
            <a:off x="381000" y="11430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58" name="Oval 170"/>
          <p:cNvSpPr>
            <a:spLocks noChangeArrowheads="1"/>
          </p:cNvSpPr>
          <p:nvPr/>
        </p:nvSpPr>
        <p:spPr bwMode="auto">
          <a:xfrm>
            <a:off x="381000" y="38100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59" name="Oval 171"/>
          <p:cNvSpPr>
            <a:spLocks noChangeArrowheads="1"/>
          </p:cNvSpPr>
          <p:nvPr/>
        </p:nvSpPr>
        <p:spPr bwMode="auto">
          <a:xfrm>
            <a:off x="3124200" y="12954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60" name="Oval 172"/>
          <p:cNvSpPr>
            <a:spLocks noChangeArrowheads="1"/>
          </p:cNvSpPr>
          <p:nvPr/>
        </p:nvSpPr>
        <p:spPr bwMode="auto">
          <a:xfrm>
            <a:off x="3124200" y="36576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61" name="Oval 173"/>
          <p:cNvSpPr>
            <a:spLocks noChangeArrowheads="1"/>
          </p:cNvSpPr>
          <p:nvPr/>
        </p:nvSpPr>
        <p:spPr bwMode="auto">
          <a:xfrm>
            <a:off x="6019800" y="38862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62" name="Oval 174"/>
          <p:cNvSpPr>
            <a:spLocks noChangeArrowheads="1"/>
          </p:cNvSpPr>
          <p:nvPr/>
        </p:nvSpPr>
        <p:spPr bwMode="auto">
          <a:xfrm>
            <a:off x="5867400" y="11430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75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Sequoyah Nuclear Plant</dc:creator>
  <cp:lastModifiedBy>Dennis R. Matthews</cp:lastModifiedBy>
  <cp:revision>28</cp:revision>
  <dcterms:created xsi:type="dcterms:W3CDTF">2001-12-11T19:08:27Z</dcterms:created>
  <dcterms:modified xsi:type="dcterms:W3CDTF">2014-09-28T20:29:16Z</dcterms:modified>
</cp:coreProperties>
</file>